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3" r:id="rId5"/>
    <p:sldId id="264" r:id="rId6"/>
    <p:sldId id="265" r:id="rId7"/>
    <p:sldId id="266" r:id="rId8"/>
    <p:sldId id="270" r:id="rId9"/>
    <p:sldId id="271" r:id="rId10"/>
    <p:sldId id="27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47D3D4D-0F29-46B9-B0AB-2C724E48B9A6}" type="datetimeFigureOut">
              <a:rPr lang="en-US" smtClean="0"/>
              <a:t>11/17/2016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2178338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7D3D4D-0F29-46B9-B0AB-2C724E48B9A6}" type="datetimeFigureOut">
              <a:rPr lang="en-US" smtClean="0"/>
              <a:t>11/17/2016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17196839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7D3D4D-0F29-46B9-B0AB-2C724E48B9A6}" type="datetimeFigureOut">
              <a:rPr lang="en-US" smtClean="0"/>
              <a:t>11/17/2016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2642320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7D3D4D-0F29-46B9-B0AB-2C724E48B9A6}" type="datetimeFigureOut">
              <a:rPr lang="en-US" smtClean="0"/>
              <a:t>11/17/2016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34258978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47D3D4D-0F29-46B9-B0AB-2C724E48B9A6}" type="datetimeFigureOut">
              <a:rPr lang="en-US" smtClean="0"/>
              <a:t>11/17/2016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3011738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47D3D4D-0F29-46B9-B0AB-2C724E48B9A6}" type="datetimeFigureOut">
              <a:rPr lang="en-US" smtClean="0"/>
              <a:t>11/17/2016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3364159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747D3D4D-0F29-46B9-B0AB-2C724E48B9A6}" type="datetimeFigureOut">
              <a:rPr lang="en-US" smtClean="0"/>
              <a:t>11/17/2016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819465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47D3D4D-0F29-46B9-B0AB-2C724E48B9A6}" type="datetimeFigureOut">
              <a:rPr lang="en-US" smtClean="0"/>
              <a:t>11/17/2016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1117574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47D3D4D-0F29-46B9-B0AB-2C724E48B9A6}" type="datetimeFigureOut">
              <a:rPr lang="en-US" smtClean="0"/>
              <a:t>11/17/2016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2242812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7D3D4D-0F29-46B9-B0AB-2C724E48B9A6}" type="datetimeFigureOut">
              <a:rPr lang="en-US" smtClean="0"/>
              <a:t>11/17/2016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3202552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47D3D4D-0F29-46B9-B0AB-2C724E48B9A6}" type="datetimeFigureOut">
              <a:rPr lang="en-US" smtClean="0"/>
              <a:t>11/17/2016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CE4F110-3CE4-4A2D-ADD5-9FD6992DAF07}" type="slidenum">
              <a:rPr lang="en-US" smtClean="0"/>
              <a:t>‹#›</a:t>
            </a:fld>
            <a:endParaRPr lang="en-US"/>
          </a:p>
        </p:txBody>
      </p:sp>
    </p:spTree>
    <p:extLst>
      <p:ext uri="{BB962C8B-B14F-4D97-AF65-F5344CB8AC3E}">
        <p14:creationId xmlns:p14="http://schemas.microsoft.com/office/powerpoint/2010/main" val="41682064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7D3D4D-0F29-46B9-B0AB-2C724E48B9A6}" type="datetimeFigureOut">
              <a:rPr lang="en-US" smtClean="0"/>
              <a:t>11/17/2016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CE4F110-3CE4-4A2D-ADD5-9FD6992DAF07}" type="slidenum">
              <a:rPr lang="en-US" smtClean="0"/>
              <a:t>‹#›</a:t>
            </a:fld>
            <a:endParaRPr lang="en-US"/>
          </a:p>
        </p:txBody>
      </p:sp>
    </p:spTree>
    <p:extLst>
      <p:ext uri="{BB962C8B-B14F-4D97-AF65-F5344CB8AC3E}">
        <p14:creationId xmlns:p14="http://schemas.microsoft.com/office/powerpoint/2010/main" val="17273494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0" y="770671"/>
            <a:ext cx="12192000" cy="2387600"/>
          </a:xfrm>
        </p:spPr>
        <p:txBody>
          <a:bodyPr>
            <a:normAutofit/>
          </a:bodyPr>
          <a:lstStyle/>
          <a:p>
            <a:r>
              <a:rPr lang="en-US" sz="5400" dirty="0">
                <a:solidFill>
                  <a:srgbClr val="FFFF00"/>
                </a:solidFill>
                <a:latin typeface="Arial Black" panose="020B0A04020102020204" pitchFamily="34" charset="0"/>
              </a:rPr>
              <a:t>PELATIHAN PLC BATAM</a:t>
            </a:r>
          </a:p>
        </p:txBody>
      </p:sp>
      <p:sp>
        <p:nvSpPr>
          <p:cNvPr id="3" name="Subtitle 2"/>
          <p:cNvSpPr>
            <a:spLocks noGrp="1"/>
          </p:cNvSpPr>
          <p:nvPr>
            <p:ph type="subTitle" idx="1"/>
          </p:nvPr>
        </p:nvSpPr>
        <p:spPr>
          <a:xfrm>
            <a:off x="0" y="3158271"/>
            <a:ext cx="12192000" cy="1655762"/>
          </a:xfrm>
        </p:spPr>
        <p:txBody>
          <a:bodyPr>
            <a:normAutofit/>
          </a:bodyPr>
          <a:lstStyle/>
          <a:p>
            <a:r>
              <a:rPr lang="en-US" sz="7200"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678894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41940" y="0"/>
            <a:ext cx="8108120" cy="6081091"/>
          </a:xfrm>
          <a:prstGeom prst="rect">
            <a:avLst/>
          </a:prstGeom>
        </p:spPr>
      </p:pic>
      <p:sp>
        <p:nvSpPr>
          <p:cNvPr id="2" name="Title 1"/>
          <p:cNvSpPr>
            <a:spLocks noGrp="1"/>
          </p:cNvSpPr>
          <p:nvPr>
            <p:ph type="title"/>
          </p:nvPr>
        </p:nvSpPr>
        <p:spPr>
          <a:xfrm>
            <a:off x="0" y="5506867"/>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37666260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8" name="Title 7"/>
          <p:cNvSpPr>
            <a:spLocks noGrp="1"/>
          </p:cNvSpPr>
          <p:nvPr>
            <p:ph type="title"/>
          </p:nvPr>
        </p:nvSpPr>
        <p:spPr>
          <a:xfrm>
            <a:off x="0" y="5532437"/>
            <a:ext cx="12192000" cy="1325563"/>
          </a:xfrm>
          <a:solidFill>
            <a:srgbClr val="FF0000"/>
          </a:solidFill>
        </p:spPr>
        <p:style>
          <a:lnRef idx="2">
            <a:schemeClr val="accent2">
              <a:shade val="50000"/>
            </a:schemeClr>
          </a:lnRef>
          <a:fillRef idx="1">
            <a:schemeClr val="accent2"/>
          </a:fillRef>
          <a:effectRef idx="0">
            <a:schemeClr val="accent2"/>
          </a:effectRef>
          <a:fontRef idx="minor">
            <a:schemeClr val="lt1"/>
          </a:fontRef>
        </p:style>
        <p:txBody>
          <a:bodyPr>
            <a:normAutofit/>
          </a:bodyPr>
          <a:lstStyle/>
          <a:p>
            <a:pPr algn="ctr"/>
            <a:r>
              <a:rPr lang="en-US" sz="2800" b="1" dirty="0">
                <a:solidFill>
                  <a:srgbClr val="FFFF00"/>
                </a:solidFill>
                <a:latin typeface="Arial Black" panose="020B0A04020102020204" pitchFamily="34" charset="0"/>
              </a:rPr>
              <a:t>PELATIHAN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950777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54221" y="1325563"/>
            <a:ext cx="8283553" cy="5529272"/>
          </a:xfrm>
          <a:prstGeom prst="rect">
            <a:avLst/>
          </a:prstGeom>
        </p:spPr>
      </p:pic>
      <p:sp>
        <p:nvSpPr>
          <p:cNvPr id="2" name="Title 1"/>
          <p:cNvSpPr>
            <a:spLocks noGrp="1"/>
          </p:cNvSpPr>
          <p:nvPr>
            <p:ph type="title"/>
          </p:nvPr>
        </p:nvSpPr>
        <p:spPr>
          <a:xfrm>
            <a:off x="-1" y="0"/>
            <a:ext cx="12191999"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fontScale="90000"/>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60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16111135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1830" y="0"/>
            <a:ext cx="9868337" cy="5532437"/>
          </a:xfrm>
          <a:prstGeom prst="rect">
            <a:avLst/>
          </a:prstGeom>
        </p:spPr>
      </p:pic>
      <p:sp>
        <p:nvSpPr>
          <p:cNvPr id="2" name="Title 1"/>
          <p:cNvSpPr>
            <a:spLocks noGrp="1"/>
          </p:cNvSpPr>
          <p:nvPr>
            <p:ph type="title"/>
          </p:nvPr>
        </p:nvSpPr>
        <p:spPr>
          <a:xfrm>
            <a:off x="-1" y="5532437"/>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22497604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2" name="Title 1"/>
          <p:cNvSpPr>
            <a:spLocks noGrp="1"/>
          </p:cNvSpPr>
          <p:nvPr>
            <p:ph type="title"/>
          </p:nvPr>
        </p:nvSpPr>
        <p:spPr>
          <a:xfrm>
            <a:off x="0" y="5532437"/>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40680990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9619" y="608429"/>
            <a:ext cx="8332762" cy="6249571"/>
          </a:xfrm>
          <a:prstGeom prst="rect">
            <a:avLst/>
          </a:prstGeom>
        </p:spPr>
      </p:pic>
      <p:sp>
        <p:nvSpPr>
          <p:cNvPr id="2" name="Title 1"/>
          <p:cNvSpPr>
            <a:spLocks noGrp="1"/>
          </p:cNvSpPr>
          <p:nvPr>
            <p:ph type="title"/>
          </p:nvPr>
        </p:nvSpPr>
        <p:spPr>
          <a:xfrm>
            <a:off x="0" y="0"/>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13536779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0"/>
            <a:ext cx="10287000" cy="6858000"/>
          </a:xfrm>
          <a:prstGeom prst="rect">
            <a:avLst/>
          </a:prstGeom>
        </p:spPr>
      </p:pic>
      <p:sp>
        <p:nvSpPr>
          <p:cNvPr id="2" name="Title 1"/>
          <p:cNvSpPr>
            <a:spLocks noGrp="1"/>
          </p:cNvSpPr>
          <p:nvPr>
            <p:ph type="title"/>
          </p:nvPr>
        </p:nvSpPr>
        <p:spPr>
          <a:xfrm>
            <a:off x="0" y="0"/>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4189756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5276" y="0"/>
            <a:ext cx="10361448" cy="6858000"/>
          </a:xfrm>
          <a:prstGeom prst="rect">
            <a:avLst/>
          </a:prstGeom>
        </p:spPr>
      </p:pic>
      <p:sp>
        <p:nvSpPr>
          <p:cNvPr id="2" name="Title 1"/>
          <p:cNvSpPr>
            <a:spLocks noGrp="1"/>
          </p:cNvSpPr>
          <p:nvPr>
            <p:ph type="title"/>
          </p:nvPr>
        </p:nvSpPr>
        <p:spPr>
          <a:xfrm>
            <a:off x="0" y="5532437"/>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sz="3100"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872345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9144000" cy="6858000"/>
          </a:xfrm>
          <a:prstGeom prst="rect">
            <a:avLst/>
          </a:prstGeom>
        </p:spPr>
      </p:pic>
      <p:sp>
        <p:nvSpPr>
          <p:cNvPr id="2" name="Title 1"/>
          <p:cNvSpPr>
            <a:spLocks noGrp="1"/>
          </p:cNvSpPr>
          <p:nvPr>
            <p:ph type="title"/>
          </p:nvPr>
        </p:nvSpPr>
        <p:spPr>
          <a:xfrm>
            <a:off x="0" y="5506867"/>
            <a:ext cx="12192000" cy="1325563"/>
          </a:xfr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a:normAutofit/>
          </a:bodyPr>
          <a:lstStyle/>
          <a:p>
            <a:pPr algn="ctr"/>
            <a:r>
              <a:rPr lang="en-US" sz="3200" b="1" dirty="0">
                <a:solidFill>
                  <a:srgbClr val="FFFF00"/>
                </a:solidFill>
                <a:latin typeface="Arial Black" panose="020B0A04020102020204" pitchFamily="34" charset="0"/>
              </a:rPr>
              <a:t>PELATIHAN</a:t>
            </a:r>
            <a:r>
              <a:rPr lang="en-US" sz="3100" b="1" dirty="0">
                <a:solidFill>
                  <a:srgbClr val="FFFF00"/>
                </a:solidFill>
                <a:latin typeface="Arial Black" panose="020B0A04020102020204" pitchFamily="34" charset="0"/>
              </a:rPr>
              <a:t> PLC BATAM</a:t>
            </a:r>
            <a:br>
              <a:rPr lang="en-US" b="1" dirty="0">
                <a:solidFill>
                  <a:srgbClr val="FFFF00"/>
                </a:solidFill>
                <a:latin typeface="Arial Black" panose="020B0A04020102020204" pitchFamily="34" charset="0"/>
              </a:rPr>
            </a:br>
            <a:r>
              <a:rPr lang="en-US" sz="5400" b="1" dirty="0">
                <a:solidFill>
                  <a:srgbClr val="FFFF00"/>
                </a:solidFill>
                <a:latin typeface="Arial Black" panose="020B0A04020102020204" pitchFamily="34" charset="0"/>
              </a:rPr>
              <a:t>0821-7777-4411 (TSEL)</a:t>
            </a:r>
          </a:p>
        </p:txBody>
      </p:sp>
    </p:spTree>
    <p:extLst>
      <p:ext uri="{BB962C8B-B14F-4D97-AF65-F5344CB8AC3E}">
        <p14:creationId xmlns:p14="http://schemas.microsoft.com/office/powerpoint/2010/main" val="4899287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TotalTime>
  <Words>34</Words>
  <Application>Microsoft Office PowerPoint</Application>
  <PresentationFormat>Widescreen</PresentationFormat>
  <Paragraphs>11</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Arial Black</vt:lpstr>
      <vt:lpstr>Calibri</vt:lpstr>
      <vt:lpstr>Calibri Light</vt:lpstr>
      <vt:lpstr>Office Theme</vt:lpstr>
      <vt:lpstr>PELATIHAN PLC BATAM</vt:lpstr>
      <vt:lpstr>PELATIHAN PLC BATAM 0821-7777-4411 (TSEL)</vt:lpstr>
      <vt:lpstr>PELATIHAN PLC BATAM 0821-7777-4411 (TSEL)</vt:lpstr>
      <vt:lpstr>PELATIHAN PLC BATAM 0821-7777-4411 (TSEL)</vt:lpstr>
      <vt:lpstr>PELATIHAN PLC BATAM 0821-7777-4411 (TSEL)</vt:lpstr>
      <vt:lpstr>PELATIHAN PLC BATAM 0821-7777-4411 (TSEL)</vt:lpstr>
      <vt:lpstr>PELATIHAN PLC BATAM 0821-7777-4411 (TSEL)</vt:lpstr>
      <vt:lpstr>PELATIHAN PLC BATAM 0821-7777-4411 (TSEL)</vt:lpstr>
      <vt:lpstr>PELATIHAN PLC BATAM 0821-7777-4411 (TSEL)</vt:lpstr>
      <vt:lpstr>PELATIHAN PLC BATAM 0821-7777-4411 (TSEL)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TRAINING PLC BATAM</dc:title>
  <dc:creator>Eko Rudiawan</dc:creator>
  <cp:keywords>Training PLC Batam, Kursus PLC Batam, Pelatihan PLC Batam, PLC Training di Batam, Kursus PLC di Batam, Training PLC di Batam, Pelatihan PLC di Batam, Tempat Training PLC di Batam, Tempat Kursus PLC di Batam, PLC Training Batam</cp:keywords>
  <cp:lastModifiedBy>Eko Rudiawan</cp:lastModifiedBy>
  <cp:revision>26</cp:revision>
  <dcterms:created xsi:type="dcterms:W3CDTF">2016-11-16T07:11:33Z</dcterms:created>
  <dcterms:modified xsi:type="dcterms:W3CDTF">2016-11-17T15:28:38Z</dcterms:modified>
</cp:coreProperties>
</file>

<file path=docProps/thumbnail.jpeg>
</file>